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68" r:id="rId6"/>
    <p:sldId id="269" r:id="rId7"/>
    <p:sldId id="270" r:id="rId8"/>
    <p:sldId id="266" r:id="rId9"/>
    <p:sldId id="271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36E1E-A8D5-49E2-A227-2419C1B3B85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2231-E72B-4B45-8520-604C1624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D42B-60C0-591E-32A3-7E17F0463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3D6B1-98F3-B449-91FF-121E984A8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7755C-4251-B11D-142E-422158CA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798C-0366-434D-ADB7-50658D90F2D6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0CFBE-CC0C-EC24-D65E-DBACDB69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82B94-E6EE-E674-E7D9-196634B0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6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8E33-CC87-AFA5-87CB-61E54706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2FAD9-2E3D-1A67-FC83-A75C69383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A5DC-0944-05E9-E45D-881EF9CA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CA13-7D8D-432E-8EE9-94DFA8B35AEB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453AB-5C3E-A9EA-BD44-9F7267CD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E0E20-CB5E-953B-87C1-230A7339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6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5E560-D93B-EFAC-D7EB-C45AB12C7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7AC40-E4D5-45D7-DDEF-292354351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94B6E-294D-DB46-E7F5-D070FF86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05A-8C1D-43D7-B1CA-08318CE8AA25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1DCF4-B832-A56A-815A-EB0D7972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605-8A44-F4C9-C164-9F2E3C5A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A4A6-A428-6C20-C131-590CD0BC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C9B0D-4512-7C87-3A9B-F3450D38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0CB6-EC62-0685-8383-E6983901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F589-027D-443F-81DF-80B0AE4772B1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10135-515A-3119-3696-BD7B837E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D835-66AB-C220-560C-AD43DE8D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9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C2C1-B8FA-CCB0-3023-6CBD510B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C8E98-4D40-5D03-3E6D-2F49CD77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E4E97-40F9-1147-A3E4-5472EBD2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AF12-D8E1-49CE-8370-7F6151CFFCC2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5ED6F-5C0E-60BA-F7AB-F1B6FCB7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71FD2-23DB-3943-AAE5-DCC07C4F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7819F-4202-AB47-99EB-0A67F3E7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76711-F0AA-5EB1-5FE6-6675F7E6B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94A0B-DB01-CC24-DDF0-C50277850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5EF52-96EA-8CA9-0149-795BE066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56EC-D73B-43AF-818D-D94E509BD4F9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73458-EB5C-73DA-D211-862B02E5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60B3A-469A-DAD5-08E7-962BE316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9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FA24-6073-B48C-F4D2-C3BE4139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262CA-6416-BEC5-A0D7-F18FE44E8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A99BD-2954-A898-5F17-7396896B3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3CB42-FAA3-56C1-E9E9-58C5ED2B9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8EEDA-6D01-E10F-FA05-91BA49BCC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B1C91-EF77-1285-DE46-AFAB11E4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80A3-3037-4893-86E4-8C19162E8922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12846-877C-2E61-0562-4D054FDB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FDDBC-D3CE-D597-6700-73A90150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0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ABBA-DB7B-47BD-987E-3449E66A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B2F0F-C5DF-2C7A-BFEE-05A3A93ED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46F5-9F98-4505-BCF1-E7FEA5EF32BE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B28AD-E0D3-95F4-0CAA-FC869823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95DCA-8958-9250-62C4-5CA475D8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42A10-0C57-E725-6766-50408A3B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09D2-2772-4897-A85F-65B0679641DC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3532A6-A797-ED8D-B0BD-F6B43EB5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3F14F-E0AD-C32B-26D5-59FE3D61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3D1C-60CB-21A8-46AD-CC94A0F7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A175F-701B-EB0B-DDEA-0517847E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CEC84-F580-01CE-B4AD-CDE063BF1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559C2-363A-FE6B-AC99-72AEAE19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CBD2-44F1-4391-97F7-441F85D91513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4B257-D8E2-8269-CAEB-BFDF6EFE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C71D0-E1DF-D78E-8EAC-A4D63952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CAE6-DD85-A34E-C944-C133EE00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0BD56-D168-55F3-AD96-74FBFE126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53A18-2336-5F00-7759-936B5865E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38407-0160-A529-E4DF-C873D3E3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4CC8-3E21-4889-8F18-5BB7844462DA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BA164-3187-6AF4-86A6-B58AA9E8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www.aum.edu.kw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5B61E-0BD7-11EF-E675-A3C8D2B8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3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A2A3B-2B0B-958B-6135-422F4890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5BC15-4E5E-CA94-E916-DE6E69858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BFBEB-F99E-33D7-EA0F-217F659D8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A5DF2A-29B6-46B9-B073-E6DCFFCF3E8C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4842E-F552-3E71-AC04-9EADEACB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www.aum.edu.kw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066C5-FB90-E97B-8F7A-E41A6BCF7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62CCC-5170-4C24-BC15-5FB845273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0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red logo&#10;&#10;AI-generated content may be incorrect.">
            <a:extLst>
              <a:ext uri="{FF2B5EF4-FFF2-40B4-BE49-F238E27FC236}">
                <a16:creationId xmlns:a16="http://schemas.microsoft.com/office/drawing/2014/main" id="{89E22821-2250-CD50-1D32-3801EC721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r="13213"/>
          <a:stretch>
            <a:fillRect/>
          </a:stretch>
        </p:blipFill>
        <p:spPr>
          <a:xfrm rot="1396540">
            <a:off x="9063576" y="1411783"/>
            <a:ext cx="3984241" cy="6092828"/>
          </a:xfrm>
          <a:custGeom>
            <a:avLst/>
            <a:gdLst>
              <a:gd name="connsiteX0" fmla="*/ 0 w 3984241"/>
              <a:gd name="connsiteY0" fmla="*/ 825330 h 6092828"/>
              <a:gd name="connsiteX1" fmla="*/ 1918637 w 3984241"/>
              <a:gd name="connsiteY1" fmla="*/ 0 h 6092828"/>
              <a:gd name="connsiteX2" fmla="*/ 3984241 w 3984241"/>
              <a:gd name="connsiteY2" fmla="*/ 4801891 h 6092828"/>
              <a:gd name="connsiteX3" fmla="*/ 983211 w 3984241"/>
              <a:gd name="connsiteY3" fmla="*/ 6092828 h 6092828"/>
              <a:gd name="connsiteX4" fmla="*/ 474956 w 3984241"/>
              <a:gd name="connsiteY4" fmla="*/ 6092828 h 6092828"/>
              <a:gd name="connsiteX5" fmla="*/ 0 w 3984241"/>
              <a:gd name="connsiteY5" fmla="*/ 4988701 h 60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241" h="6092828">
                <a:moveTo>
                  <a:pt x="0" y="825330"/>
                </a:moveTo>
                <a:lnTo>
                  <a:pt x="1918637" y="0"/>
                </a:lnTo>
                <a:lnTo>
                  <a:pt x="3984241" y="4801891"/>
                </a:lnTo>
                <a:lnTo>
                  <a:pt x="983211" y="6092828"/>
                </a:lnTo>
                <a:lnTo>
                  <a:pt x="474956" y="6092828"/>
                </a:lnTo>
                <a:lnTo>
                  <a:pt x="0" y="4988701"/>
                </a:lnTo>
                <a:close/>
              </a:path>
            </a:pathLst>
          </a:custGeom>
        </p:spPr>
      </p:pic>
      <p:pic>
        <p:nvPicPr>
          <p:cNvPr id="9" name="Picture 8" descr="A red and blue background with white text&#10;&#10;AI-generated content may be incorrect.">
            <a:extLst>
              <a:ext uri="{FF2B5EF4-FFF2-40B4-BE49-F238E27FC236}">
                <a16:creationId xmlns:a16="http://schemas.microsoft.com/office/drawing/2014/main" id="{73F7B266-BA76-2EEC-4FD2-A951D8790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>
            <a:fillRect/>
          </a:stretch>
        </p:blipFill>
        <p:spPr>
          <a:xfrm>
            <a:off x="0" y="0"/>
            <a:ext cx="12192000" cy="26791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7E95D5-5FED-F4DA-32E0-8A397412B058}"/>
              </a:ext>
            </a:extLst>
          </p:cNvPr>
          <p:cNvSpPr txBox="1"/>
          <p:nvPr/>
        </p:nvSpPr>
        <p:spPr>
          <a:xfrm>
            <a:off x="1115568" y="3483864"/>
            <a:ext cx="1014069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Team Name	:  XX XXX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Team Members	: 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		   XX </a:t>
            </a:r>
            <a:r>
              <a:rPr lang="en-US" sz="2000" b="1" dirty="0" err="1"/>
              <a:t>XX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b="1" dirty="0"/>
              <a:t>		   YY </a:t>
            </a:r>
            <a:r>
              <a:rPr lang="en-US" sz="2000" b="1" dirty="0" err="1"/>
              <a:t>YY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b="1" dirty="0"/>
              <a:t>		   ZZ </a:t>
            </a:r>
            <a:r>
              <a:rPr lang="en-US" sz="2000" b="1" dirty="0" err="1"/>
              <a:t>ZZ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b="1" dirty="0"/>
              <a:t>School Name	: XX </a:t>
            </a:r>
            <a:r>
              <a:rPr lang="en-US" sz="2000" b="1" dirty="0" err="1"/>
              <a:t>XX</a:t>
            </a:r>
            <a:r>
              <a:rPr lang="en-US" sz="2000" b="1" dirty="0"/>
              <a:t> </a:t>
            </a:r>
            <a:r>
              <a:rPr lang="en-US" sz="2000" b="1" dirty="0" err="1"/>
              <a:t>XX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73724-C50B-459F-7C04-DBC6BDE44467}"/>
              </a:ext>
            </a:extLst>
          </p:cNvPr>
          <p:cNvSpPr txBox="1"/>
          <p:nvPr/>
        </p:nvSpPr>
        <p:spPr>
          <a:xfrm>
            <a:off x="2598420" y="2024138"/>
            <a:ext cx="699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Entrepreneurship Challenge </a:t>
            </a:r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3E53AEC4-2ED7-62DC-6AEC-4B4DCAE6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www.aum.edu.kw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80993-4038-236B-4BA2-880177B7D697}"/>
              </a:ext>
            </a:extLst>
          </p:cNvPr>
          <p:cNvSpPr txBox="1"/>
          <p:nvPr/>
        </p:nvSpPr>
        <p:spPr>
          <a:xfrm>
            <a:off x="438912" y="2828301"/>
            <a:ext cx="11109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A31629"/>
                </a:solidFill>
              </a:rPr>
              <a:t>Title of the Idea </a:t>
            </a:r>
          </a:p>
        </p:txBody>
      </p:sp>
    </p:spTree>
    <p:extLst>
      <p:ext uri="{BB962C8B-B14F-4D97-AF65-F5344CB8AC3E}">
        <p14:creationId xmlns:p14="http://schemas.microsoft.com/office/powerpoint/2010/main" val="171809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9F07A-D2DB-45EA-38C8-569F8FDFB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and red logo&#10;&#10;AI-generated content may be incorrect.">
            <a:extLst>
              <a:ext uri="{FF2B5EF4-FFF2-40B4-BE49-F238E27FC236}">
                <a16:creationId xmlns:a16="http://schemas.microsoft.com/office/drawing/2014/main" id="{5C891C0C-9458-60BE-452F-33A557742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r="13213"/>
          <a:stretch>
            <a:fillRect/>
          </a:stretch>
        </p:blipFill>
        <p:spPr>
          <a:xfrm rot="1396540">
            <a:off x="9063576" y="1411783"/>
            <a:ext cx="3984241" cy="6092828"/>
          </a:xfrm>
          <a:custGeom>
            <a:avLst/>
            <a:gdLst>
              <a:gd name="connsiteX0" fmla="*/ 0 w 3984241"/>
              <a:gd name="connsiteY0" fmla="*/ 825330 h 6092828"/>
              <a:gd name="connsiteX1" fmla="*/ 1918637 w 3984241"/>
              <a:gd name="connsiteY1" fmla="*/ 0 h 6092828"/>
              <a:gd name="connsiteX2" fmla="*/ 3984241 w 3984241"/>
              <a:gd name="connsiteY2" fmla="*/ 4801891 h 6092828"/>
              <a:gd name="connsiteX3" fmla="*/ 983211 w 3984241"/>
              <a:gd name="connsiteY3" fmla="*/ 6092828 h 6092828"/>
              <a:gd name="connsiteX4" fmla="*/ 474956 w 3984241"/>
              <a:gd name="connsiteY4" fmla="*/ 6092828 h 6092828"/>
              <a:gd name="connsiteX5" fmla="*/ 0 w 3984241"/>
              <a:gd name="connsiteY5" fmla="*/ 4988701 h 60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241" h="6092828">
                <a:moveTo>
                  <a:pt x="0" y="825330"/>
                </a:moveTo>
                <a:lnTo>
                  <a:pt x="1918637" y="0"/>
                </a:lnTo>
                <a:lnTo>
                  <a:pt x="3984241" y="4801891"/>
                </a:lnTo>
                <a:lnTo>
                  <a:pt x="983211" y="6092828"/>
                </a:lnTo>
                <a:lnTo>
                  <a:pt x="474956" y="6092828"/>
                </a:lnTo>
                <a:lnTo>
                  <a:pt x="0" y="49887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6380E9-3728-7642-51EC-0CE758F4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F6858-057B-7419-FFE7-D7C5F9F03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A121C447-4A3B-0386-462B-CE2713673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4255" r="7967"/>
          <a:stretch>
            <a:fillRect/>
          </a:stretch>
        </p:blipFill>
        <p:spPr>
          <a:xfrm rot="1762839">
            <a:off x="8504413" y="-687084"/>
            <a:ext cx="4442309" cy="1899119"/>
          </a:xfrm>
          <a:custGeom>
            <a:avLst/>
            <a:gdLst>
              <a:gd name="connsiteX0" fmla="*/ 0 w 6410031"/>
              <a:gd name="connsiteY0" fmla="*/ 2740334 h 2740334"/>
              <a:gd name="connsiteX1" fmla="*/ 4867151 w 6410031"/>
              <a:gd name="connsiteY1" fmla="*/ 0 h 2740334"/>
              <a:gd name="connsiteX2" fmla="*/ 6410031 w 6410031"/>
              <a:gd name="connsiteY2" fmla="*/ 2740334 h 27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031" h="2740334">
                <a:moveTo>
                  <a:pt x="0" y="2740334"/>
                </a:moveTo>
                <a:lnTo>
                  <a:pt x="4867151" y="0"/>
                </a:lnTo>
                <a:lnTo>
                  <a:pt x="6410031" y="2740334"/>
                </a:lnTo>
                <a:close/>
              </a:path>
            </a:pathLst>
          </a:cu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FE48E63-EE3B-9F76-E9F9-286EDE4A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www.aum.edu.kw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62B38D1-58FA-E436-C996-B392AA7F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1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C16D4-272A-A858-776F-287D1B8B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screen with a red and white text&#10;&#10;AI-generated content may be incorrect.">
            <a:extLst>
              <a:ext uri="{FF2B5EF4-FFF2-40B4-BE49-F238E27FC236}">
                <a16:creationId xmlns:a16="http://schemas.microsoft.com/office/drawing/2014/main" id="{305BD5F2-1F41-3753-50A9-4AFEC7A72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6039" r="3797" b="68678"/>
          <a:stretch>
            <a:fillRect/>
          </a:stretch>
        </p:blipFill>
        <p:spPr>
          <a:xfrm>
            <a:off x="3211361" y="2285281"/>
            <a:ext cx="5769277" cy="1782658"/>
          </a:xfrm>
          <a:custGeom>
            <a:avLst/>
            <a:gdLst/>
            <a:ahLst/>
            <a:cxnLst/>
            <a:rect l="l" t="t" r="r" b="b"/>
            <a:pathLst>
              <a:path w="11292594" h="1297335">
                <a:moveTo>
                  <a:pt x="3288488" y="346584"/>
                </a:moveTo>
                <a:lnTo>
                  <a:pt x="3151473" y="797570"/>
                </a:lnTo>
                <a:lnTo>
                  <a:pt x="3426988" y="797570"/>
                </a:lnTo>
                <a:close/>
                <a:moveTo>
                  <a:pt x="9268345" y="293527"/>
                </a:moveTo>
                <a:cubicBezTo>
                  <a:pt x="9190186" y="293527"/>
                  <a:pt x="9127430" y="321196"/>
                  <a:pt x="9080078" y="376536"/>
                </a:cubicBezTo>
                <a:cubicBezTo>
                  <a:pt x="9032726" y="431875"/>
                  <a:pt x="9009050" y="523441"/>
                  <a:pt x="9009050" y="651235"/>
                </a:cubicBezTo>
                <a:cubicBezTo>
                  <a:pt x="9009050" y="777888"/>
                  <a:pt x="9032583" y="868884"/>
                  <a:pt x="9079650" y="924223"/>
                </a:cubicBezTo>
                <a:cubicBezTo>
                  <a:pt x="9126717" y="979562"/>
                  <a:pt x="9190757" y="1007232"/>
                  <a:pt x="9271769" y="1007232"/>
                </a:cubicBezTo>
                <a:cubicBezTo>
                  <a:pt x="9355063" y="1007232"/>
                  <a:pt x="9419530" y="980133"/>
                  <a:pt x="9465171" y="925935"/>
                </a:cubicBezTo>
                <a:cubicBezTo>
                  <a:pt x="9510811" y="871736"/>
                  <a:pt x="9533632" y="774465"/>
                  <a:pt x="9533632" y="634120"/>
                </a:cubicBezTo>
                <a:cubicBezTo>
                  <a:pt x="9533632" y="516025"/>
                  <a:pt x="9509813" y="429735"/>
                  <a:pt x="9462175" y="375252"/>
                </a:cubicBezTo>
                <a:cubicBezTo>
                  <a:pt x="9414538" y="320769"/>
                  <a:pt x="9349928" y="293527"/>
                  <a:pt x="9268345" y="293527"/>
                </a:cubicBezTo>
                <a:close/>
                <a:moveTo>
                  <a:pt x="10090249" y="21395"/>
                </a:moveTo>
                <a:lnTo>
                  <a:pt x="10477053" y="21395"/>
                </a:lnTo>
                <a:lnTo>
                  <a:pt x="10477053" y="786633"/>
                </a:lnTo>
                <a:cubicBezTo>
                  <a:pt x="10477053" y="855040"/>
                  <a:pt x="10496023" y="908481"/>
                  <a:pt x="10533961" y="946954"/>
                </a:cubicBezTo>
                <a:cubicBezTo>
                  <a:pt x="10571901" y="985428"/>
                  <a:pt x="10624530" y="1004665"/>
                  <a:pt x="10691849" y="1004665"/>
                </a:cubicBezTo>
                <a:cubicBezTo>
                  <a:pt x="10758599" y="1004665"/>
                  <a:pt x="10810943" y="985711"/>
                  <a:pt x="10848882" y="947803"/>
                </a:cubicBezTo>
                <a:cubicBezTo>
                  <a:pt x="10886821" y="909896"/>
                  <a:pt x="10905790" y="856172"/>
                  <a:pt x="10905790" y="786633"/>
                </a:cubicBezTo>
                <a:lnTo>
                  <a:pt x="10905790" y="21395"/>
                </a:lnTo>
                <a:lnTo>
                  <a:pt x="11292594" y="21395"/>
                </a:lnTo>
                <a:lnTo>
                  <a:pt x="11292594" y="768836"/>
                </a:lnTo>
                <a:cubicBezTo>
                  <a:pt x="11292594" y="842948"/>
                  <a:pt x="11281041" y="912929"/>
                  <a:pt x="11257936" y="978778"/>
                </a:cubicBezTo>
                <a:cubicBezTo>
                  <a:pt x="11234830" y="1044627"/>
                  <a:pt x="11198603" y="1102210"/>
                  <a:pt x="11149254" y="1151528"/>
                </a:cubicBezTo>
                <a:cubicBezTo>
                  <a:pt x="11099906" y="1200846"/>
                  <a:pt x="11048132" y="1235480"/>
                  <a:pt x="10993933" y="1255430"/>
                </a:cubicBezTo>
                <a:cubicBezTo>
                  <a:pt x="10918626" y="1283367"/>
                  <a:pt x="10828201" y="1297335"/>
                  <a:pt x="10722657" y="1297335"/>
                </a:cubicBezTo>
                <a:cubicBezTo>
                  <a:pt x="10661613" y="1297335"/>
                  <a:pt x="10595006" y="1293059"/>
                  <a:pt x="10522836" y="1284505"/>
                </a:cubicBezTo>
                <a:cubicBezTo>
                  <a:pt x="10450667" y="1275952"/>
                  <a:pt x="10390336" y="1258991"/>
                  <a:pt x="10341843" y="1233621"/>
                </a:cubicBezTo>
                <a:cubicBezTo>
                  <a:pt x="10293350" y="1208251"/>
                  <a:pt x="10248993" y="1172191"/>
                  <a:pt x="10208772" y="1125441"/>
                </a:cubicBezTo>
                <a:cubicBezTo>
                  <a:pt x="10168551" y="1078690"/>
                  <a:pt x="10141025" y="1030516"/>
                  <a:pt x="10126191" y="980917"/>
                </a:cubicBezTo>
                <a:cubicBezTo>
                  <a:pt x="10102229" y="901100"/>
                  <a:pt x="10090249" y="830406"/>
                  <a:pt x="10090249" y="768836"/>
                </a:cubicBezTo>
                <a:close/>
                <a:moveTo>
                  <a:pt x="7324316" y="21395"/>
                </a:moveTo>
                <a:lnTo>
                  <a:pt x="7754911" y="21395"/>
                </a:lnTo>
                <a:lnTo>
                  <a:pt x="8007695" y="444609"/>
                </a:lnTo>
                <a:lnTo>
                  <a:pt x="8260960" y="21395"/>
                </a:lnTo>
                <a:lnTo>
                  <a:pt x="8689255" y="21395"/>
                </a:lnTo>
                <a:lnTo>
                  <a:pt x="8201471" y="750504"/>
                </a:lnTo>
                <a:lnTo>
                  <a:pt x="8201471" y="1275941"/>
                </a:lnTo>
                <a:lnTo>
                  <a:pt x="7812955" y="1275941"/>
                </a:lnTo>
                <a:lnTo>
                  <a:pt x="7812955" y="750504"/>
                </a:lnTo>
                <a:close/>
                <a:moveTo>
                  <a:pt x="5481005" y="21395"/>
                </a:moveTo>
                <a:lnTo>
                  <a:pt x="5868665" y="21395"/>
                </a:lnTo>
                <a:lnTo>
                  <a:pt x="5868665" y="495487"/>
                </a:lnTo>
                <a:lnTo>
                  <a:pt x="6274737" y="21395"/>
                </a:lnTo>
                <a:lnTo>
                  <a:pt x="6790320" y="21395"/>
                </a:lnTo>
                <a:lnTo>
                  <a:pt x="6332514" y="494912"/>
                </a:lnTo>
                <a:lnTo>
                  <a:pt x="6810859" y="1275941"/>
                </a:lnTo>
                <a:lnTo>
                  <a:pt x="6333464" y="1275941"/>
                </a:lnTo>
                <a:lnTo>
                  <a:pt x="6068940" y="760010"/>
                </a:lnTo>
                <a:lnTo>
                  <a:pt x="5868665" y="969806"/>
                </a:lnTo>
                <a:lnTo>
                  <a:pt x="5868665" y="1275941"/>
                </a:lnTo>
                <a:lnTo>
                  <a:pt x="5481005" y="1275941"/>
                </a:lnTo>
                <a:close/>
                <a:moveTo>
                  <a:pt x="4062635" y="21395"/>
                </a:moveTo>
                <a:lnTo>
                  <a:pt x="4424623" y="21395"/>
                </a:lnTo>
                <a:lnTo>
                  <a:pt x="4897003" y="715471"/>
                </a:lnTo>
                <a:lnTo>
                  <a:pt x="4897003" y="21395"/>
                </a:lnTo>
                <a:lnTo>
                  <a:pt x="5262413" y="21395"/>
                </a:lnTo>
                <a:lnTo>
                  <a:pt x="5262413" y="1275941"/>
                </a:lnTo>
                <a:lnTo>
                  <a:pt x="4897003" y="1275941"/>
                </a:lnTo>
                <a:lnTo>
                  <a:pt x="4427190" y="587107"/>
                </a:lnTo>
                <a:lnTo>
                  <a:pt x="4427190" y="1275941"/>
                </a:lnTo>
                <a:lnTo>
                  <a:pt x="4062635" y="1275941"/>
                </a:lnTo>
                <a:close/>
                <a:moveTo>
                  <a:pt x="3081808" y="21395"/>
                </a:moveTo>
                <a:lnTo>
                  <a:pt x="3504662" y="21395"/>
                </a:lnTo>
                <a:lnTo>
                  <a:pt x="3976092" y="1275941"/>
                </a:lnTo>
                <a:lnTo>
                  <a:pt x="3570154" y="1275941"/>
                </a:lnTo>
                <a:lnTo>
                  <a:pt x="3507403" y="1068847"/>
                </a:lnTo>
                <a:lnTo>
                  <a:pt x="3067273" y="1068847"/>
                </a:lnTo>
                <a:lnTo>
                  <a:pt x="3006127" y="1275941"/>
                </a:lnTo>
                <a:lnTo>
                  <a:pt x="2610297" y="1275941"/>
                </a:lnTo>
                <a:close/>
                <a:moveTo>
                  <a:pt x="1318581" y="21395"/>
                </a:moveTo>
                <a:lnTo>
                  <a:pt x="1706240" y="21395"/>
                </a:lnTo>
                <a:lnTo>
                  <a:pt x="1706240" y="460400"/>
                </a:lnTo>
                <a:lnTo>
                  <a:pt x="2129842" y="460400"/>
                </a:lnTo>
                <a:lnTo>
                  <a:pt x="2129842" y="21395"/>
                </a:lnTo>
                <a:lnTo>
                  <a:pt x="2519214" y="21395"/>
                </a:lnTo>
                <a:lnTo>
                  <a:pt x="2519214" y="1275941"/>
                </a:lnTo>
                <a:lnTo>
                  <a:pt x="2129842" y="1275941"/>
                </a:lnTo>
                <a:lnTo>
                  <a:pt x="2129842" y="768475"/>
                </a:lnTo>
                <a:lnTo>
                  <a:pt x="1706240" y="768475"/>
                </a:lnTo>
                <a:lnTo>
                  <a:pt x="1706240" y="1275941"/>
                </a:lnTo>
                <a:lnTo>
                  <a:pt x="1318581" y="1275941"/>
                </a:lnTo>
                <a:close/>
                <a:moveTo>
                  <a:pt x="0" y="21395"/>
                </a:moveTo>
                <a:lnTo>
                  <a:pt x="1178384" y="21395"/>
                </a:lnTo>
                <a:lnTo>
                  <a:pt x="1178384" y="331180"/>
                </a:lnTo>
                <a:lnTo>
                  <a:pt x="783022" y="331180"/>
                </a:lnTo>
                <a:lnTo>
                  <a:pt x="783022" y="1275941"/>
                </a:lnTo>
                <a:lnTo>
                  <a:pt x="395362" y="1275941"/>
                </a:lnTo>
                <a:lnTo>
                  <a:pt x="395362" y="331180"/>
                </a:lnTo>
                <a:lnTo>
                  <a:pt x="0" y="331180"/>
                </a:lnTo>
                <a:close/>
                <a:moveTo>
                  <a:pt x="9269201" y="0"/>
                </a:moveTo>
                <a:cubicBezTo>
                  <a:pt x="9478007" y="0"/>
                  <a:pt x="9638890" y="56053"/>
                  <a:pt x="9751851" y="168158"/>
                </a:cubicBezTo>
                <a:cubicBezTo>
                  <a:pt x="9864811" y="280262"/>
                  <a:pt x="9921292" y="437295"/>
                  <a:pt x="9921292" y="639254"/>
                </a:cubicBezTo>
                <a:cubicBezTo>
                  <a:pt x="9921292" y="785875"/>
                  <a:pt x="9896618" y="906110"/>
                  <a:pt x="9847268" y="999958"/>
                </a:cubicBezTo>
                <a:cubicBezTo>
                  <a:pt x="9797920" y="1093806"/>
                  <a:pt x="9726606" y="1166832"/>
                  <a:pt x="9633328" y="1219033"/>
                </a:cubicBezTo>
                <a:cubicBezTo>
                  <a:pt x="9540050" y="1271234"/>
                  <a:pt x="9423809" y="1297335"/>
                  <a:pt x="9284605" y="1297335"/>
                </a:cubicBezTo>
                <a:cubicBezTo>
                  <a:pt x="9143119" y="1297335"/>
                  <a:pt x="9026022" y="1274800"/>
                  <a:pt x="8933315" y="1229730"/>
                </a:cubicBezTo>
                <a:cubicBezTo>
                  <a:pt x="8840607" y="1184660"/>
                  <a:pt x="8765443" y="1113346"/>
                  <a:pt x="8707822" y="1015790"/>
                </a:cubicBezTo>
                <a:cubicBezTo>
                  <a:pt x="8650200" y="918233"/>
                  <a:pt x="8621390" y="796144"/>
                  <a:pt x="8621390" y="649524"/>
                </a:cubicBezTo>
                <a:cubicBezTo>
                  <a:pt x="8621390" y="444711"/>
                  <a:pt x="8678440" y="285254"/>
                  <a:pt x="8792542" y="171153"/>
                </a:cubicBezTo>
                <a:cubicBezTo>
                  <a:pt x="8906644" y="57051"/>
                  <a:pt x="9065530" y="0"/>
                  <a:pt x="9269201" y="0"/>
                </a:cubicBezTo>
                <a:close/>
              </a:path>
            </a:pathLst>
          </a:custGeom>
        </p:spPr>
      </p:pic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81921F05-33D5-9F22-7381-8621E982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www.aum.edu.kw</a:t>
            </a:r>
          </a:p>
        </p:txBody>
      </p:sp>
    </p:spTree>
    <p:extLst>
      <p:ext uri="{BB962C8B-B14F-4D97-AF65-F5344CB8AC3E}">
        <p14:creationId xmlns:p14="http://schemas.microsoft.com/office/powerpoint/2010/main" val="357852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and red logo&#10;&#10;AI-generated content may be incorrect.">
            <a:extLst>
              <a:ext uri="{FF2B5EF4-FFF2-40B4-BE49-F238E27FC236}">
                <a16:creationId xmlns:a16="http://schemas.microsoft.com/office/drawing/2014/main" id="{24AB2490-A663-22CD-0E27-F132D503C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r="13213"/>
          <a:stretch>
            <a:fillRect/>
          </a:stretch>
        </p:blipFill>
        <p:spPr>
          <a:xfrm rot="1396540">
            <a:off x="9063576" y="1411783"/>
            <a:ext cx="3984241" cy="6092828"/>
          </a:xfrm>
          <a:custGeom>
            <a:avLst/>
            <a:gdLst>
              <a:gd name="connsiteX0" fmla="*/ 0 w 3984241"/>
              <a:gd name="connsiteY0" fmla="*/ 825330 h 6092828"/>
              <a:gd name="connsiteX1" fmla="*/ 1918637 w 3984241"/>
              <a:gd name="connsiteY1" fmla="*/ 0 h 6092828"/>
              <a:gd name="connsiteX2" fmla="*/ 3984241 w 3984241"/>
              <a:gd name="connsiteY2" fmla="*/ 4801891 h 6092828"/>
              <a:gd name="connsiteX3" fmla="*/ 983211 w 3984241"/>
              <a:gd name="connsiteY3" fmla="*/ 6092828 h 6092828"/>
              <a:gd name="connsiteX4" fmla="*/ 474956 w 3984241"/>
              <a:gd name="connsiteY4" fmla="*/ 6092828 h 6092828"/>
              <a:gd name="connsiteX5" fmla="*/ 0 w 3984241"/>
              <a:gd name="connsiteY5" fmla="*/ 4988701 h 60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241" h="6092828">
                <a:moveTo>
                  <a:pt x="0" y="825330"/>
                </a:moveTo>
                <a:lnTo>
                  <a:pt x="1918637" y="0"/>
                </a:lnTo>
                <a:lnTo>
                  <a:pt x="3984241" y="4801891"/>
                </a:lnTo>
                <a:lnTo>
                  <a:pt x="983211" y="6092828"/>
                </a:lnTo>
                <a:lnTo>
                  <a:pt x="474956" y="6092828"/>
                </a:lnTo>
                <a:lnTo>
                  <a:pt x="0" y="49887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34F0A-1B40-6936-E21D-30FF0A7A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D31DA-E391-7F7B-C752-427B95A71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</a:t>
            </a:r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51236785-0339-3EED-5423-8E1D36D43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4255" r="7967"/>
          <a:stretch>
            <a:fillRect/>
          </a:stretch>
        </p:blipFill>
        <p:spPr>
          <a:xfrm rot="1762839">
            <a:off x="8504413" y="-687084"/>
            <a:ext cx="4442309" cy="1899119"/>
          </a:xfrm>
          <a:custGeom>
            <a:avLst/>
            <a:gdLst>
              <a:gd name="connsiteX0" fmla="*/ 0 w 6410031"/>
              <a:gd name="connsiteY0" fmla="*/ 2740334 h 2740334"/>
              <a:gd name="connsiteX1" fmla="*/ 4867151 w 6410031"/>
              <a:gd name="connsiteY1" fmla="*/ 0 h 2740334"/>
              <a:gd name="connsiteX2" fmla="*/ 6410031 w 6410031"/>
              <a:gd name="connsiteY2" fmla="*/ 2740334 h 27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031" h="2740334">
                <a:moveTo>
                  <a:pt x="0" y="2740334"/>
                </a:moveTo>
                <a:lnTo>
                  <a:pt x="4867151" y="0"/>
                </a:lnTo>
                <a:lnTo>
                  <a:pt x="6410031" y="2740334"/>
                </a:lnTo>
                <a:close/>
              </a:path>
            </a:pathLst>
          </a:cu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406093D-4D32-E552-64E3-19EE46ED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www.aum.edu.kw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0BC2FB8-F216-DB8B-6307-8482DA72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2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8C195-98F4-1F83-3675-6A9924261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and red logo&#10;&#10;AI-generated content may be incorrect.">
            <a:extLst>
              <a:ext uri="{FF2B5EF4-FFF2-40B4-BE49-F238E27FC236}">
                <a16:creationId xmlns:a16="http://schemas.microsoft.com/office/drawing/2014/main" id="{F1E5F480-79C3-AD69-2365-FA4CAFF6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r="13213"/>
          <a:stretch>
            <a:fillRect/>
          </a:stretch>
        </p:blipFill>
        <p:spPr>
          <a:xfrm rot="1396540">
            <a:off x="9063576" y="1411783"/>
            <a:ext cx="3984241" cy="6092828"/>
          </a:xfrm>
          <a:custGeom>
            <a:avLst/>
            <a:gdLst>
              <a:gd name="connsiteX0" fmla="*/ 0 w 3984241"/>
              <a:gd name="connsiteY0" fmla="*/ 825330 h 6092828"/>
              <a:gd name="connsiteX1" fmla="*/ 1918637 w 3984241"/>
              <a:gd name="connsiteY1" fmla="*/ 0 h 6092828"/>
              <a:gd name="connsiteX2" fmla="*/ 3984241 w 3984241"/>
              <a:gd name="connsiteY2" fmla="*/ 4801891 h 6092828"/>
              <a:gd name="connsiteX3" fmla="*/ 983211 w 3984241"/>
              <a:gd name="connsiteY3" fmla="*/ 6092828 h 6092828"/>
              <a:gd name="connsiteX4" fmla="*/ 474956 w 3984241"/>
              <a:gd name="connsiteY4" fmla="*/ 6092828 h 6092828"/>
              <a:gd name="connsiteX5" fmla="*/ 0 w 3984241"/>
              <a:gd name="connsiteY5" fmla="*/ 4988701 h 60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241" h="6092828">
                <a:moveTo>
                  <a:pt x="0" y="825330"/>
                </a:moveTo>
                <a:lnTo>
                  <a:pt x="1918637" y="0"/>
                </a:lnTo>
                <a:lnTo>
                  <a:pt x="3984241" y="4801891"/>
                </a:lnTo>
                <a:lnTo>
                  <a:pt x="983211" y="6092828"/>
                </a:lnTo>
                <a:lnTo>
                  <a:pt x="474956" y="6092828"/>
                </a:lnTo>
                <a:lnTo>
                  <a:pt x="0" y="49887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F420A-B0D1-E4EA-A172-986A5169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Definition &amp;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70D3-67CC-DA4F-8598-C9D90B978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</a:t>
            </a:r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56E02C0A-1F9E-3574-31E4-559EEA46E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4255" r="7967"/>
          <a:stretch>
            <a:fillRect/>
          </a:stretch>
        </p:blipFill>
        <p:spPr>
          <a:xfrm rot="1762839">
            <a:off x="8504413" y="-687084"/>
            <a:ext cx="4442309" cy="1899119"/>
          </a:xfrm>
          <a:custGeom>
            <a:avLst/>
            <a:gdLst>
              <a:gd name="connsiteX0" fmla="*/ 0 w 6410031"/>
              <a:gd name="connsiteY0" fmla="*/ 2740334 h 2740334"/>
              <a:gd name="connsiteX1" fmla="*/ 4867151 w 6410031"/>
              <a:gd name="connsiteY1" fmla="*/ 0 h 2740334"/>
              <a:gd name="connsiteX2" fmla="*/ 6410031 w 6410031"/>
              <a:gd name="connsiteY2" fmla="*/ 2740334 h 27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031" h="2740334">
                <a:moveTo>
                  <a:pt x="0" y="2740334"/>
                </a:moveTo>
                <a:lnTo>
                  <a:pt x="4867151" y="0"/>
                </a:lnTo>
                <a:lnTo>
                  <a:pt x="6410031" y="2740334"/>
                </a:lnTo>
                <a:close/>
              </a:path>
            </a:pathLst>
          </a:cu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440701-B7AA-597D-2B18-2DA7EB04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www.aum.edu.kw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85B5831-D9EE-32B2-05B1-34A216DA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7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0CE84-6B6F-1085-2D0C-A4A6AA80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and red logo&#10;&#10;AI-generated content may be incorrect.">
            <a:extLst>
              <a:ext uri="{FF2B5EF4-FFF2-40B4-BE49-F238E27FC236}">
                <a16:creationId xmlns:a16="http://schemas.microsoft.com/office/drawing/2014/main" id="{38F48894-0C66-CA26-2033-6CD1436F5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r="13213"/>
          <a:stretch>
            <a:fillRect/>
          </a:stretch>
        </p:blipFill>
        <p:spPr>
          <a:xfrm rot="1396540">
            <a:off x="9063576" y="1411783"/>
            <a:ext cx="3984241" cy="6092828"/>
          </a:xfrm>
          <a:custGeom>
            <a:avLst/>
            <a:gdLst>
              <a:gd name="connsiteX0" fmla="*/ 0 w 3984241"/>
              <a:gd name="connsiteY0" fmla="*/ 825330 h 6092828"/>
              <a:gd name="connsiteX1" fmla="*/ 1918637 w 3984241"/>
              <a:gd name="connsiteY1" fmla="*/ 0 h 6092828"/>
              <a:gd name="connsiteX2" fmla="*/ 3984241 w 3984241"/>
              <a:gd name="connsiteY2" fmla="*/ 4801891 h 6092828"/>
              <a:gd name="connsiteX3" fmla="*/ 983211 w 3984241"/>
              <a:gd name="connsiteY3" fmla="*/ 6092828 h 6092828"/>
              <a:gd name="connsiteX4" fmla="*/ 474956 w 3984241"/>
              <a:gd name="connsiteY4" fmla="*/ 6092828 h 6092828"/>
              <a:gd name="connsiteX5" fmla="*/ 0 w 3984241"/>
              <a:gd name="connsiteY5" fmla="*/ 4988701 h 60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241" h="6092828">
                <a:moveTo>
                  <a:pt x="0" y="825330"/>
                </a:moveTo>
                <a:lnTo>
                  <a:pt x="1918637" y="0"/>
                </a:lnTo>
                <a:lnTo>
                  <a:pt x="3984241" y="4801891"/>
                </a:lnTo>
                <a:lnTo>
                  <a:pt x="983211" y="6092828"/>
                </a:lnTo>
                <a:lnTo>
                  <a:pt x="474956" y="6092828"/>
                </a:lnTo>
                <a:lnTo>
                  <a:pt x="0" y="49887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5DF80-0CD6-325B-C6CE-6C8FA021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Solution / Product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FF3C9-4EF3-57E0-A9EC-B9129F27F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</a:t>
            </a:r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955592F8-2E0D-A78D-4C9B-0FDCEFBFB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4255" r="7967"/>
          <a:stretch>
            <a:fillRect/>
          </a:stretch>
        </p:blipFill>
        <p:spPr>
          <a:xfrm rot="1762839">
            <a:off x="8504413" y="-687084"/>
            <a:ext cx="4442309" cy="1899119"/>
          </a:xfrm>
          <a:custGeom>
            <a:avLst/>
            <a:gdLst>
              <a:gd name="connsiteX0" fmla="*/ 0 w 6410031"/>
              <a:gd name="connsiteY0" fmla="*/ 2740334 h 2740334"/>
              <a:gd name="connsiteX1" fmla="*/ 4867151 w 6410031"/>
              <a:gd name="connsiteY1" fmla="*/ 0 h 2740334"/>
              <a:gd name="connsiteX2" fmla="*/ 6410031 w 6410031"/>
              <a:gd name="connsiteY2" fmla="*/ 2740334 h 27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031" h="2740334">
                <a:moveTo>
                  <a:pt x="0" y="2740334"/>
                </a:moveTo>
                <a:lnTo>
                  <a:pt x="4867151" y="0"/>
                </a:lnTo>
                <a:lnTo>
                  <a:pt x="6410031" y="2740334"/>
                </a:lnTo>
                <a:close/>
              </a:path>
            </a:pathLst>
          </a:cu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CF7BD17-910F-C95C-A640-433AD53F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www.aum.edu.kw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01CA6A5-82E4-8831-4BFE-B801740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A26C4-0599-1859-EE67-BAA190395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and red logo&#10;&#10;AI-generated content may be incorrect.">
            <a:extLst>
              <a:ext uri="{FF2B5EF4-FFF2-40B4-BE49-F238E27FC236}">
                <a16:creationId xmlns:a16="http://schemas.microsoft.com/office/drawing/2014/main" id="{23297D91-BFA9-C83B-6C56-E2D3AAB11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r="13213"/>
          <a:stretch>
            <a:fillRect/>
          </a:stretch>
        </p:blipFill>
        <p:spPr>
          <a:xfrm rot="1396540">
            <a:off x="9063576" y="1411783"/>
            <a:ext cx="3984241" cy="6092828"/>
          </a:xfrm>
          <a:custGeom>
            <a:avLst/>
            <a:gdLst>
              <a:gd name="connsiteX0" fmla="*/ 0 w 3984241"/>
              <a:gd name="connsiteY0" fmla="*/ 825330 h 6092828"/>
              <a:gd name="connsiteX1" fmla="*/ 1918637 w 3984241"/>
              <a:gd name="connsiteY1" fmla="*/ 0 h 6092828"/>
              <a:gd name="connsiteX2" fmla="*/ 3984241 w 3984241"/>
              <a:gd name="connsiteY2" fmla="*/ 4801891 h 6092828"/>
              <a:gd name="connsiteX3" fmla="*/ 983211 w 3984241"/>
              <a:gd name="connsiteY3" fmla="*/ 6092828 h 6092828"/>
              <a:gd name="connsiteX4" fmla="*/ 474956 w 3984241"/>
              <a:gd name="connsiteY4" fmla="*/ 6092828 h 6092828"/>
              <a:gd name="connsiteX5" fmla="*/ 0 w 3984241"/>
              <a:gd name="connsiteY5" fmla="*/ 4988701 h 60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241" h="6092828">
                <a:moveTo>
                  <a:pt x="0" y="825330"/>
                </a:moveTo>
                <a:lnTo>
                  <a:pt x="1918637" y="0"/>
                </a:lnTo>
                <a:lnTo>
                  <a:pt x="3984241" y="4801891"/>
                </a:lnTo>
                <a:lnTo>
                  <a:pt x="983211" y="6092828"/>
                </a:lnTo>
                <a:lnTo>
                  <a:pt x="474956" y="6092828"/>
                </a:lnTo>
                <a:lnTo>
                  <a:pt x="0" y="49887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81284-FBC6-BE88-D9DC-E0BFCE76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Feasibility &amp; Technology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FE701-9A08-C3B3-648E-4C712A4F3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</a:t>
            </a:r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C1EAFC44-5BCB-B36E-05D6-E1AF1066E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4255" r="7967"/>
          <a:stretch>
            <a:fillRect/>
          </a:stretch>
        </p:blipFill>
        <p:spPr>
          <a:xfrm rot="1762839">
            <a:off x="8504413" y="-687084"/>
            <a:ext cx="4442309" cy="1899119"/>
          </a:xfrm>
          <a:custGeom>
            <a:avLst/>
            <a:gdLst>
              <a:gd name="connsiteX0" fmla="*/ 0 w 6410031"/>
              <a:gd name="connsiteY0" fmla="*/ 2740334 h 2740334"/>
              <a:gd name="connsiteX1" fmla="*/ 4867151 w 6410031"/>
              <a:gd name="connsiteY1" fmla="*/ 0 h 2740334"/>
              <a:gd name="connsiteX2" fmla="*/ 6410031 w 6410031"/>
              <a:gd name="connsiteY2" fmla="*/ 2740334 h 27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031" h="2740334">
                <a:moveTo>
                  <a:pt x="0" y="2740334"/>
                </a:moveTo>
                <a:lnTo>
                  <a:pt x="4867151" y="0"/>
                </a:lnTo>
                <a:lnTo>
                  <a:pt x="6410031" y="2740334"/>
                </a:lnTo>
                <a:close/>
              </a:path>
            </a:pathLst>
          </a:cu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7C40760A-2806-C953-E3D6-91CA662F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www.aum.edu.kw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169C501-B823-EDE2-94FC-BDF2F911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6C78C-60AF-3763-EB06-D6FB2572B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and red logo&#10;&#10;AI-generated content may be incorrect.">
            <a:extLst>
              <a:ext uri="{FF2B5EF4-FFF2-40B4-BE49-F238E27FC236}">
                <a16:creationId xmlns:a16="http://schemas.microsoft.com/office/drawing/2014/main" id="{DF9BCDE6-BFBB-7640-5818-95A5A0B53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r="13213"/>
          <a:stretch>
            <a:fillRect/>
          </a:stretch>
        </p:blipFill>
        <p:spPr>
          <a:xfrm rot="1396540">
            <a:off x="9063576" y="1411783"/>
            <a:ext cx="3984241" cy="6092828"/>
          </a:xfrm>
          <a:custGeom>
            <a:avLst/>
            <a:gdLst>
              <a:gd name="connsiteX0" fmla="*/ 0 w 3984241"/>
              <a:gd name="connsiteY0" fmla="*/ 825330 h 6092828"/>
              <a:gd name="connsiteX1" fmla="*/ 1918637 w 3984241"/>
              <a:gd name="connsiteY1" fmla="*/ 0 h 6092828"/>
              <a:gd name="connsiteX2" fmla="*/ 3984241 w 3984241"/>
              <a:gd name="connsiteY2" fmla="*/ 4801891 h 6092828"/>
              <a:gd name="connsiteX3" fmla="*/ 983211 w 3984241"/>
              <a:gd name="connsiteY3" fmla="*/ 6092828 h 6092828"/>
              <a:gd name="connsiteX4" fmla="*/ 474956 w 3984241"/>
              <a:gd name="connsiteY4" fmla="*/ 6092828 h 6092828"/>
              <a:gd name="connsiteX5" fmla="*/ 0 w 3984241"/>
              <a:gd name="connsiteY5" fmla="*/ 4988701 h 60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241" h="6092828">
                <a:moveTo>
                  <a:pt x="0" y="825330"/>
                </a:moveTo>
                <a:lnTo>
                  <a:pt x="1918637" y="0"/>
                </a:lnTo>
                <a:lnTo>
                  <a:pt x="3984241" y="4801891"/>
                </a:lnTo>
                <a:lnTo>
                  <a:pt x="983211" y="6092828"/>
                </a:lnTo>
                <a:lnTo>
                  <a:pt x="474956" y="6092828"/>
                </a:lnTo>
                <a:lnTo>
                  <a:pt x="0" y="49887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7D563A-3DBE-A557-660D-2E109FCF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 Potential &amp;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E8FE6-0304-BCFA-679B-8DAACECEE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</a:t>
            </a:r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A6D8D117-63A0-65AD-5628-E5C63E134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4255" r="7967"/>
          <a:stretch>
            <a:fillRect/>
          </a:stretch>
        </p:blipFill>
        <p:spPr>
          <a:xfrm rot="1762839">
            <a:off x="8504413" y="-687084"/>
            <a:ext cx="4442309" cy="1899119"/>
          </a:xfrm>
          <a:custGeom>
            <a:avLst/>
            <a:gdLst>
              <a:gd name="connsiteX0" fmla="*/ 0 w 6410031"/>
              <a:gd name="connsiteY0" fmla="*/ 2740334 h 2740334"/>
              <a:gd name="connsiteX1" fmla="*/ 4867151 w 6410031"/>
              <a:gd name="connsiteY1" fmla="*/ 0 h 2740334"/>
              <a:gd name="connsiteX2" fmla="*/ 6410031 w 6410031"/>
              <a:gd name="connsiteY2" fmla="*/ 2740334 h 27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031" h="2740334">
                <a:moveTo>
                  <a:pt x="0" y="2740334"/>
                </a:moveTo>
                <a:lnTo>
                  <a:pt x="4867151" y="0"/>
                </a:lnTo>
                <a:lnTo>
                  <a:pt x="6410031" y="2740334"/>
                </a:lnTo>
                <a:close/>
              </a:path>
            </a:pathLst>
          </a:cu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6DB5601-7C7B-F3BD-5BA5-FD1D3822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www.aum.edu.kw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59B79F7-EDDC-6C70-9566-4587AA1D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5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B9430-BEE7-F819-5359-F329A1F77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and red logo&#10;&#10;AI-generated content may be incorrect.">
            <a:extLst>
              <a:ext uri="{FF2B5EF4-FFF2-40B4-BE49-F238E27FC236}">
                <a16:creationId xmlns:a16="http://schemas.microsoft.com/office/drawing/2014/main" id="{8236DD20-A406-D59A-89BE-530D77420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r="13213"/>
          <a:stretch>
            <a:fillRect/>
          </a:stretch>
        </p:blipFill>
        <p:spPr>
          <a:xfrm rot="1396540">
            <a:off x="9063576" y="1411783"/>
            <a:ext cx="3984241" cy="6092828"/>
          </a:xfrm>
          <a:custGeom>
            <a:avLst/>
            <a:gdLst>
              <a:gd name="connsiteX0" fmla="*/ 0 w 3984241"/>
              <a:gd name="connsiteY0" fmla="*/ 825330 h 6092828"/>
              <a:gd name="connsiteX1" fmla="*/ 1918637 w 3984241"/>
              <a:gd name="connsiteY1" fmla="*/ 0 h 6092828"/>
              <a:gd name="connsiteX2" fmla="*/ 3984241 w 3984241"/>
              <a:gd name="connsiteY2" fmla="*/ 4801891 h 6092828"/>
              <a:gd name="connsiteX3" fmla="*/ 983211 w 3984241"/>
              <a:gd name="connsiteY3" fmla="*/ 6092828 h 6092828"/>
              <a:gd name="connsiteX4" fmla="*/ 474956 w 3984241"/>
              <a:gd name="connsiteY4" fmla="*/ 6092828 h 6092828"/>
              <a:gd name="connsiteX5" fmla="*/ 0 w 3984241"/>
              <a:gd name="connsiteY5" fmla="*/ 4988701 h 60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241" h="6092828">
                <a:moveTo>
                  <a:pt x="0" y="825330"/>
                </a:moveTo>
                <a:lnTo>
                  <a:pt x="1918637" y="0"/>
                </a:lnTo>
                <a:lnTo>
                  <a:pt x="3984241" y="4801891"/>
                </a:lnTo>
                <a:lnTo>
                  <a:pt x="983211" y="6092828"/>
                </a:lnTo>
                <a:lnTo>
                  <a:pt x="474956" y="6092828"/>
                </a:lnTo>
                <a:lnTo>
                  <a:pt x="0" y="49887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965B31-87AC-6082-2CC0-D593D644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Model &amp;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62C0-37E4-C33E-4957-CB263F1CE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</a:t>
            </a:r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BC9F8E2B-B7C2-3616-79A0-427FC7F3A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4255" r="7967"/>
          <a:stretch>
            <a:fillRect/>
          </a:stretch>
        </p:blipFill>
        <p:spPr>
          <a:xfrm rot="1762839">
            <a:off x="8504413" y="-687084"/>
            <a:ext cx="4442309" cy="1899119"/>
          </a:xfrm>
          <a:custGeom>
            <a:avLst/>
            <a:gdLst>
              <a:gd name="connsiteX0" fmla="*/ 0 w 6410031"/>
              <a:gd name="connsiteY0" fmla="*/ 2740334 h 2740334"/>
              <a:gd name="connsiteX1" fmla="*/ 4867151 w 6410031"/>
              <a:gd name="connsiteY1" fmla="*/ 0 h 2740334"/>
              <a:gd name="connsiteX2" fmla="*/ 6410031 w 6410031"/>
              <a:gd name="connsiteY2" fmla="*/ 2740334 h 27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031" h="2740334">
                <a:moveTo>
                  <a:pt x="0" y="2740334"/>
                </a:moveTo>
                <a:lnTo>
                  <a:pt x="4867151" y="0"/>
                </a:lnTo>
                <a:lnTo>
                  <a:pt x="6410031" y="2740334"/>
                </a:lnTo>
                <a:close/>
              </a:path>
            </a:pathLst>
          </a:cu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299E2117-1A5A-F15A-0A7C-81F6C7B8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www.aum.edu.kw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286F75B-05D4-8878-B253-5E3968E9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6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8EAB4-1AF9-92B0-CF99-9D45C94D1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and red logo&#10;&#10;AI-generated content may be incorrect.">
            <a:extLst>
              <a:ext uri="{FF2B5EF4-FFF2-40B4-BE49-F238E27FC236}">
                <a16:creationId xmlns:a16="http://schemas.microsoft.com/office/drawing/2014/main" id="{DEB90C73-7792-5A3C-4FF0-1942493A4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r="13213"/>
          <a:stretch>
            <a:fillRect/>
          </a:stretch>
        </p:blipFill>
        <p:spPr>
          <a:xfrm rot="1396540">
            <a:off x="9063576" y="1411783"/>
            <a:ext cx="3984241" cy="6092828"/>
          </a:xfrm>
          <a:custGeom>
            <a:avLst/>
            <a:gdLst>
              <a:gd name="connsiteX0" fmla="*/ 0 w 3984241"/>
              <a:gd name="connsiteY0" fmla="*/ 825330 h 6092828"/>
              <a:gd name="connsiteX1" fmla="*/ 1918637 w 3984241"/>
              <a:gd name="connsiteY1" fmla="*/ 0 h 6092828"/>
              <a:gd name="connsiteX2" fmla="*/ 3984241 w 3984241"/>
              <a:gd name="connsiteY2" fmla="*/ 4801891 h 6092828"/>
              <a:gd name="connsiteX3" fmla="*/ 983211 w 3984241"/>
              <a:gd name="connsiteY3" fmla="*/ 6092828 h 6092828"/>
              <a:gd name="connsiteX4" fmla="*/ 474956 w 3984241"/>
              <a:gd name="connsiteY4" fmla="*/ 6092828 h 6092828"/>
              <a:gd name="connsiteX5" fmla="*/ 0 w 3984241"/>
              <a:gd name="connsiteY5" fmla="*/ 4988701 h 60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241" h="6092828">
                <a:moveTo>
                  <a:pt x="0" y="825330"/>
                </a:moveTo>
                <a:lnTo>
                  <a:pt x="1918637" y="0"/>
                </a:lnTo>
                <a:lnTo>
                  <a:pt x="3984241" y="4801891"/>
                </a:lnTo>
                <a:lnTo>
                  <a:pt x="983211" y="6092828"/>
                </a:lnTo>
                <a:lnTo>
                  <a:pt x="474956" y="6092828"/>
                </a:lnTo>
                <a:lnTo>
                  <a:pt x="0" y="49887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19F998-6082-3914-682A-6C3AA47A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Impact &amp; Future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9ADF4-2C02-7D20-7308-862A764E4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xx</a:t>
            </a:r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5F5F9179-8CAF-FB51-48B2-96C2A64F2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4255" r="7967"/>
          <a:stretch>
            <a:fillRect/>
          </a:stretch>
        </p:blipFill>
        <p:spPr>
          <a:xfrm rot="1762839">
            <a:off x="8504413" y="-687084"/>
            <a:ext cx="4442309" cy="1899119"/>
          </a:xfrm>
          <a:custGeom>
            <a:avLst/>
            <a:gdLst>
              <a:gd name="connsiteX0" fmla="*/ 0 w 6410031"/>
              <a:gd name="connsiteY0" fmla="*/ 2740334 h 2740334"/>
              <a:gd name="connsiteX1" fmla="*/ 4867151 w 6410031"/>
              <a:gd name="connsiteY1" fmla="*/ 0 h 2740334"/>
              <a:gd name="connsiteX2" fmla="*/ 6410031 w 6410031"/>
              <a:gd name="connsiteY2" fmla="*/ 2740334 h 27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031" h="2740334">
                <a:moveTo>
                  <a:pt x="0" y="2740334"/>
                </a:moveTo>
                <a:lnTo>
                  <a:pt x="4867151" y="0"/>
                </a:lnTo>
                <a:lnTo>
                  <a:pt x="6410031" y="2740334"/>
                </a:lnTo>
                <a:close/>
              </a:path>
            </a:pathLst>
          </a:cu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C73E58E-B0FD-BBE4-20A5-59929938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www.aum.edu.kw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2CD0BB5-03E6-5FCE-E8D1-37E451D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3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70A65-3651-4D3B-AD1A-31344417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white and red logo&#10;&#10;AI-generated content may be incorrect.">
            <a:extLst>
              <a:ext uri="{FF2B5EF4-FFF2-40B4-BE49-F238E27FC236}">
                <a16:creationId xmlns:a16="http://schemas.microsoft.com/office/drawing/2014/main" id="{93239463-EA9A-D187-8083-822C4BB23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 r="13213"/>
          <a:stretch>
            <a:fillRect/>
          </a:stretch>
        </p:blipFill>
        <p:spPr>
          <a:xfrm rot="1396540">
            <a:off x="9063576" y="1411783"/>
            <a:ext cx="3984241" cy="6092828"/>
          </a:xfrm>
          <a:custGeom>
            <a:avLst/>
            <a:gdLst>
              <a:gd name="connsiteX0" fmla="*/ 0 w 3984241"/>
              <a:gd name="connsiteY0" fmla="*/ 825330 h 6092828"/>
              <a:gd name="connsiteX1" fmla="*/ 1918637 w 3984241"/>
              <a:gd name="connsiteY1" fmla="*/ 0 h 6092828"/>
              <a:gd name="connsiteX2" fmla="*/ 3984241 w 3984241"/>
              <a:gd name="connsiteY2" fmla="*/ 4801891 h 6092828"/>
              <a:gd name="connsiteX3" fmla="*/ 983211 w 3984241"/>
              <a:gd name="connsiteY3" fmla="*/ 6092828 h 6092828"/>
              <a:gd name="connsiteX4" fmla="*/ 474956 w 3984241"/>
              <a:gd name="connsiteY4" fmla="*/ 6092828 h 6092828"/>
              <a:gd name="connsiteX5" fmla="*/ 0 w 3984241"/>
              <a:gd name="connsiteY5" fmla="*/ 4988701 h 60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241" h="6092828">
                <a:moveTo>
                  <a:pt x="0" y="825330"/>
                </a:moveTo>
                <a:lnTo>
                  <a:pt x="1918637" y="0"/>
                </a:lnTo>
                <a:lnTo>
                  <a:pt x="3984241" y="4801891"/>
                </a:lnTo>
                <a:lnTo>
                  <a:pt x="983211" y="6092828"/>
                </a:lnTo>
                <a:lnTo>
                  <a:pt x="474956" y="6092828"/>
                </a:lnTo>
                <a:lnTo>
                  <a:pt x="0" y="498870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DDC6FE-19F6-12D7-B2F9-57AF39B0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Prototype / Visual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B98D-ADAD-8E07-E044-2A736F9A2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</a:t>
            </a:r>
          </a:p>
        </p:txBody>
      </p:sp>
      <p:pic>
        <p:nvPicPr>
          <p:cNvPr id="20" name="Picture 19" descr="A logo with text on it&#10;&#10;AI-generated content may be incorrect.">
            <a:extLst>
              <a:ext uri="{FF2B5EF4-FFF2-40B4-BE49-F238E27FC236}">
                <a16:creationId xmlns:a16="http://schemas.microsoft.com/office/drawing/2014/main" id="{891DAC65-5D52-DF76-880E-350E2528C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4255" r="7967"/>
          <a:stretch>
            <a:fillRect/>
          </a:stretch>
        </p:blipFill>
        <p:spPr>
          <a:xfrm rot="1762839">
            <a:off x="8504413" y="-687084"/>
            <a:ext cx="4442309" cy="1899119"/>
          </a:xfrm>
          <a:custGeom>
            <a:avLst/>
            <a:gdLst>
              <a:gd name="connsiteX0" fmla="*/ 0 w 6410031"/>
              <a:gd name="connsiteY0" fmla="*/ 2740334 h 2740334"/>
              <a:gd name="connsiteX1" fmla="*/ 4867151 w 6410031"/>
              <a:gd name="connsiteY1" fmla="*/ 0 h 2740334"/>
              <a:gd name="connsiteX2" fmla="*/ 6410031 w 6410031"/>
              <a:gd name="connsiteY2" fmla="*/ 2740334 h 27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031" h="2740334">
                <a:moveTo>
                  <a:pt x="0" y="2740334"/>
                </a:moveTo>
                <a:lnTo>
                  <a:pt x="4867151" y="0"/>
                </a:lnTo>
                <a:lnTo>
                  <a:pt x="6410031" y="2740334"/>
                </a:lnTo>
                <a:close/>
              </a:path>
            </a:pathLst>
          </a:cu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2555BCDA-086F-5D1F-3549-6650CBBD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www.aum.edu.kw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8C4AA6E-892C-2498-278F-CFE81662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2CCC-5170-4C24-BC15-5FB845273F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53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163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Outlines</vt:lpstr>
      <vt:lpstr>Problem Definition &amp; Relevance</vt:lpstr>
      <vt:lpstr>Proposed Solution / Product Concept</vt:lpstr>
      <vt:lpstr>Feasibility &amp; Technology Overview</vt:lpstr>
      <vt:lpstr>Market Potential &amp; Value Proposition</vt:lpstr>
      <vt:lpstr>Business Model &amp; Sustainability</vt:lpstr>
      <vt:lpstr>Impact &amp; Future Vision</vt:lpstr>
      <vt:lpstr>Prototype / Visual Reference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Alaa Eleyan</dc:creator>
  <cp:lastModifiedBy>Alaa Eleyan</cp:lastModifiedBy>
  <cp:revision>4</cp:revision>
  <dcterms:created xsi:type="dcterms:W3CDTF">2025-11-02T12:05:04Z</dcterms:created>
  <dcterms:modified xsi:type="dcterms:W3CDTF">2025-11-04T09:08:15Z</dcterms:modified>
</cp:coreProperties>
</file>